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6"/>
  </p:notesMasterIdLst>
  <p:handoutMasterIdLst>
    <p:handoutMasterId r:id="rId37"/>
  </p:handoutMasterIdLst>
  <p:sldIdLst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70" r:id="rId26"/>
    <p:sldId id="271" r:id="rId27"/>
    <p:sldId id="267" r:id="rId28"/>
    <p:sldId id="268" r:id="rId29"/>
    <p:sldId id="275" r:id="rId30"/>
    <p:sldId id="276" r:id="rId31"/>
    <p:sldId id="278" r:id="rId32"/>
    <p:sldId id="274" r:id="rId33"/>
    <p:sldId id="269" r:id="rId34"/>
    <p:sldId id="27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 Need You More" id="{71B343D7-EEBF-4E84-99FC-2EED39F0EB69}">
          <p14:sldIdLst>
            <p14:sldId id="258"/>
          </p14:sldIdLst>
        </p14:section>
        <p14:section name="Chorus" id="{DC94BA14-F998-45CF-893E-79B355B57A23}">
          <p14:sldIdLst>
            <p14:sldId id="259"/>
            <p14:sldId id="260"/>
            <p14:sldId id="261"/>
          </p14:sldIdLst>
        </p14:section>
        <p14:section name="Verse" id="{ED5C96D5-2646-41DB-A962-BF56381D30E5}">
          <p14:sldIdLst>
            <p14:sldId id="262"/>
            <p14:sldId id="263"/>
            <p14:sldId id="264"/>
            <p14:sldId id="265"/>
          </p14:sldIdLst>
        </p14:section>
        <p14:section name="Chorus" id="{320F5DD3-7B10-4D15-B41F-7F5D0E95A69B}">
          <p14:sldIdLst>
            <p14:sldId id="270"/>
            <p14:sldId id="271"/>
            <p14:sldId id="267"/>
          </p14:sldIdLst>
        </p14:section>
        <p14:section name="Bridge" id="{DD2BBAAB-A04C-46E7-9B3B-29D89BAEA5F2}">
          <p14:sldIdLst>
            <p14:sldId id="268"/>
          </p14:sldIdLst>
        </p14:section>
        <p14:section name="Chorus" id="{8C4BAB92-6C8A-4C4C-B286-2890DE029782}">
          <p14:sldIdLst>
            <p14:sldId id="275"/>
            <p14:sldId id="276"/>
            <p14:sldId id="278"/>
          </p14:sldIdLst>
        </p14:section>
        <p14:section name="Ending" id="{E00F9670-63DD-4C5A-BDF5-352CBB3A0436}">
          <p14:sldIdLst>
            <p14:sldId id="274"/>
            <p14:sldId id="269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viewProps" Target="view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need you more, than ever before</a:t>
            </a:r>
          </a:p>
          <a:p>
            <a:r>
              <a:rPr lang="en-US" dirty="0"/>
              <a:t>I need you, Lord, I need you, Lord.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400644171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160630056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give you the highest praise,</a:t>
            </a:r>
          </a:p>
          <a:p>
            <a:r>
              <a:rPr lang="en-US" dirty="0"/>
              <a:t>we give you the highest praise,</a:t>
            </a:r>
          </a:p>
          <a:p>
            <a:r>
              <a:rPr lang="en-US" dirty="0"/>
              <a:t>we give you the highest praise,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1190810578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need you more, more than yesterday</a:t>
            </a:r>
          </a:p>
          <a:p>
            <a:r>
              <a:rPr lang="en-US" dirty="0"/>
              <a:t>I need you more, more than words can say.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208167747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need you more, than ever before</a:t>
            </a:r>
          </a:p>
          <a:p>
            <a:r>
              <a:rPr lang="en-US" dirty="0"/>
              <a:t>I need you, Lord, I need you, Lord.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162735551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24190249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More than the air I breathe,</a:t>
            </a:r>
          </a:p>
          <a:p>
            <a:r>
              <a:rPr lang="en-US" dirty="0"/>
              <a:t>more than the song I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383692990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more than the next heartbeat,</a:t>
            </a:r>
          </a:p>
          <a:p>
            <a:r>
              <a:rPr lang="en-US" dirty="0"/>
              <a:t>more than anything.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298413899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328760297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need you more, more than yesterday</a:t>
            </a:r>
          </a:p>
          <a:p>
            <a:r>
              <a:rPr lang="en-US" dirty="0"/>
              <a:t>I need you more, more than words can say.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331405530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need you more, than ever before</a:t>
            </a:r>
          </a:p>
          <a:p>
            <a:r>
              <a:rPr lang="en-US" dirty="0"/>
              <a:t>I need you, Lord, I need you, Lord.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335167527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317891313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More than the air I breathe,</a:t>
            </a:r>
          </a:p>
          <a:p>
            <a:r>
              <a:rPr lang="en-US" dirty="0"/>
              <a:t>more than the song I sing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5099351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more than the next heartbeat,</a:t>
            </a:r>
          </a:p>
          <a:p>
            <a:r>
              <a:rPr lang="en-US" dirty="0"/>
              <a:t>more than anything.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352313128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lord, as time goes by,</a:t>
            </a:r>
          </a:p>
          <a:p>
            <a:r>
              <a:rPr lang="en-US" dirty="0"/>
              <a:t>I'll be by your side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340659986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I never want to go back to my old life.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225523445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need you more, more than yesterday</a:t>
            </a:r>
          </a:p>
          <a:p>
            <a:r>
              <a:rPr lang="en-US" dirty="0"/>
              <a:t>I need you more, more than words can say.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I Need You More</a:t>
            </a:r>
          </a:p>
        </p:txBody>
      </p:sp>
    </p:spTree>
    <p:extLst>
      <p:ext uri="{BB962C8B-B14F-4D97-AF65-F5344CB8AC3E}">
        <p14:creationId xmlns:p14="http://schemas.microsoft.com/office/powerpoint/2010/main" val="314690422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1389</TotalTime>
  <Words>281</Words>
  <Application>Microsoft Office PowerPoint</Application>
  <PresentationFormat>On-screen Show (4:3)</PresentationFormat>
  <Paragraphs>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18</vt:i4>
      </vt:variant>
    </vt:vector>
  </HeadingPairs>
  <TitlesOfParts>
    <vt:vector size="4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191</cp:revision>
  <dcterms:created xsi:type="dcterms:W3CDTF">2011-12-04T14:58:54Z</dcterms:created>
  <dcterms:modified xsi:type="dcterms:W3CDTF">2023-06-30T05:19:26Z</dcterms:modified>
</cp:coreProperties>
</file>